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7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8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9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10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1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1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1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1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1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16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1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673" r:id="rId2"/>
    <p:sldMasterId id="2147483695" r:id="rId3"/>
    <p:sldMasterId id="2147483699" r:id="rId4"/>
    <p:sldMasterId id="2147483743" r:id="rId5"/>
    <p:sldMasterId id="2147483707" r:id="rId6"/>
    <p:sldMasterId id="2147483711" r:id="rId7"/>
    <p:sldMasterId id="2147483715" r:id="rId8"/>
    <p:sldMasterId id="2147483668" r:id="rId9"/>
    <p:sldMasterId id="2147483677" r:id="rId10"/>
    <p:sldMasterId id="2147483719" r:id="rId11"/>
    <p:sldMasterId id="2147483723" r:id="rId12"/>
    <p:sldMasterId id="2147483727" r:id="rId13"/>
    <p:sldMasterId id="2147483731" r:id="rId14"/>
    <p:sldMasterId id="2147483735" r:id="rId15"/>
    <p:sldMasterId id="2147483747" r:id="rId16"/>
    <p:sldMasterId id="2147483648" r:id="rId17"/>
  </p:sldMasterIdLst>
  <p:sldIdLst>
    <p:sldId id="307" r:id="rId18"/>
    <p:sldId id="300" r:id="rId19"/>
    <p:sldId id="308" r:id="rId20"/>
    <p:sldId id="309" r:id="rId21"/>
    <p:sldId id="311" r:id="rId22"/>
    <p:sldId id="313" r:id="rId2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38B1855-1B75-4FBE-930C-398BA8C253C6}" styleName="Designformatvorlage 2 - Akz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Keine Formatvorlage, kein Gitternetz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Keine Formatvorlage, Tabellengitternetz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32" autoAdjust="0"/>
    <p:restoredTop sz="94632" autoAdjust="0"/>
  </p:normalViewPr>
  <p:slideViewPr>
    <p:cSldViewPr>
      <p:cViewPr>
        <p:scale>
          <a:sx n="97" d="100"/>
          <a:sy n="97" d="100"/>
        </p:scale>
        <p:origin x="-1104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218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4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7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7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7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7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7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7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7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7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7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7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7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7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7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7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7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3929066"/>
            <a:ext cx="8429655" cy="28575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Vielen 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357188" y="5286388"/>
            <a:ext cx="2286000" cy="1142987"/>
          </a:xfrm>
        </p:spPr>
        <p:txBody>
          <a:bodyPr>
            <a:noAutofit/>
          </a:bodyPr>
          <a:lstStyle>
            <a:lvl1pPr>
              <a:lnSpc>
                <a:spcPts val="1500"/>
              </a:lnSpc>
              <a:spcBef>
                <a:spcPts val="0"/>
              </a:spcBef>
              <a:defRPr sz="1200"/>
            </a:lvl1pPr>
            <a:lvl2pPr>
              <a:lnSpc>
                <a:spcPts val="1500"/>
              </a:lnSpc>
              <a:spcBef>
                <a:spcPts val="0"/>
              </a:spcBef>
              <a:defRPr sz="1200"/>
            </a:lvl2pPr>
            <a:lvl3pPr>
              <a:lnSpc>
                <a:spcPts val="1500"/>
              </a:lnSpc>
              <a:spcBef>
                <a:spcPts val="0"/>
              </a:spcBef>
              <a:defRPr sz="1200"/>
            </a:lvl3pPr>
            <a:lvl4pPr>
              <a:lnSpc>
                <a:spcPts val="1500"/>
              </a:lnSpc>
              <a:spcBef>
                <a:spcPts val="0"/>
              </a:spcBef>
              <a:defRPr sz="1200"/>
            </a:lvl4pPr>
            <a:lvl5pPr>
              <a:lnSpc>
                <a:spcPts val="15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 mit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929198"/>
            <a:ext cx="8429655" cy="285752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4500570"/>
            <a:ext cx="8401080" cy="35719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5375307"/>
            <a:ext cx="8429684" cy="3397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3929066"/>
            <a:ext cx="8429655" cy="28575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Vielen 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357188" y="5286388"/>
            <a:ext cx="2286000" cy="1142987"/>
          </a:xfrm>
        </p:spPr>
        <p:txBody>
          <a:bodyPr>
            <a:noAutofit/>
          </a:bodyPr>
          <a:lstStyle>
            <a:lvl1pPr>
              <a:lnSpc>
                <a:spcPts val="1500"/>
              </a:lnSpc>
              <a:spcBef>
                <a:spcPts val="0"/>
              </a:spcBef>
              <a:defRPr sz="1200"/>
            </a:lvl1pPr>
            <a:lvl2pPr>
              <a:lnSpc>
                <a:spcPts val="1500"/>
              </a:lnSpc>
              <a:spcBef>
                <a:spcPts val="0"/>
              </a:spcBef>
              <a:defRPr sz="1200"/>
            </a:lvl2pPr>
            <a:lvl3pPr>
              <a:lnSpc>
                <a:spcPts val="1500"/>
              </a:lnSpc>
              <a:spcBef>
                <a:spcPts val="0"/>
              </a:spcBef>
              <a:defRPr sz="1200"/>
            </a:lvl3pPr>
            <a:lvl4pPr>
              <a:lnSpc>
                <a:spcPts val="1500"/>
              </a:lnSpc>
              <a:spcBef>
                <a:spcPts val="0"/>
              </a:spcBef>
              <a:defRPr sz="1200"/>
            </a:lvl4pPr>
            <a:lvl5pPr>
              <a:lnSpc>
                <a:spcPts val="15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 mit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929198"/>
            <a:ext cx="8429655" cy="285752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4500570"/>
            <a:ext cx="8401080" cy="35719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5375307"/>
            <a:ext cx="8429684" cy="3397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3929066"/>
            <a:ext cx="8429655" cy="28575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Vielen 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357188" y="5286388"/>
            <a:ext cx="2286000" cy="1142987"/>
          </a:xfrm>
        </p:spPr>
        <p:txBody>
          <a:bodyPr>
            <a:noAutofit/>
          </a:bodyPr>
          <a:lstStyle>
            <a:lvl1pPr>
              <a:lnSpc>
                <a:spcPts val="1500"/>
              </a:lnSpc>
              <a:spcBef>
                <a:spcPts val="0"/>
              </a:spcBef>
              <a:defRPr sz="1200"/>
            </a:lvl1pPr>
            <a:lvl2pPr>
              <a:lnSpc>
                <a:spcPts val="1500"/>
              </a:lnSpc>
              <a:spcBef>
                <a:spcPts val="0"/>
              </a:spcBef>
              <a:defRPr sz="1200"/>
            </a:lvl2pPr>
            <a:lvl3pPr>
              <a:lnSpc>
                <a:spcPts val="1500"/>
              </a:lnSpc>
              <a:spcBef>
                <a:spcPts val="0"/>
              </a:spcBef>
              <a:defRPr sz="1200"/>
            </a:lvl3pPr>
            <a:lvl4pPr>
              <a:lnSpc>
                <a:spcPts val="1500"/>
              </a:lnSpc>
              <a:spcBef>
                <a:spcPts val="0"/>
              </a:spcBef>
              <a:defRPr sz="1200"/>
            </a:lvl4pPr>
            <a:lvl5pPr>
              <a:lnSpc>
                <a:spcPts val="15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 mit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929198"/>
            <a:ext cx="8429655" cy="285752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4500570"/>
            <a:ext cx="8401080" cy="35719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5375307"/>
            <a:ext cx="8429684" cy="3397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3929066"/>
            <a:ext cx="8429655" cy="28575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Vielen 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357188" y="5286388"/>
            <a:ext cx="2286000" cy="1142987"/>
          </a:xfrm>
        </p:spPr>
        <p:txBody>
          <a:bodyPr>
            <a:noAutofit/>
          </a:bodyPr>
          <a:lstStyle>
            <a:lvl1pPr>
              <a:lnSpc>
                <a:spcPts val="1500"/>
              </a:lnSpc>
              <a:spcBef>
                <a:spcPts val="0"/>
              </a:spcBef>
              <a:defRPr sz="1200"/>
            </a:lvl1pPr>
            <a:lvl2pPr>
              <a:lnSpc>
                <a:spcPts val="1500"/>
              </a:lnSpc>
              <a:spcBef>
                <a:spcPts val="0"/>
              </a:spcBef>
              <a:defRPr sz="1200"/>
            </a:lvl2pPr>
            <a:lvl3pPr>
              <a:lnSpc>
                <a:spcPts val="1500"/>
              </a:lnSpc>
              <a:spcBef>
                <a:spcPts val="0"/>
              </a:spcBef>
              <a:defRPr sz="1200"/>
            </a:lvl3pPr>
            <a:lvl4pPr>
              <a:lnSpc>
                <a:spcPts val="1500"/>
              </a:lnSpc>
              <a:spcBef>
                <a:spcPts val="0"/>
              </a:spcBef>
              <a:defRPr sz="1200"/>
            </a:lvl4pPr>
            <a:lvl5pPr>
              <a:lnSpc>
                <a:spcPts val="15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 mit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929198"/>
            <a:ext cx="8429655" cy="285752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4500570"/>
            <a:ext cx="8401080" cy="35719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5375307"/>
            <a:ext cx="8429684" cy="3397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3929066"/>
            <a:ext cx="8429655" cy="28575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Vielen 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357188" y="5286388"/>
            <a:ext cx="2286000" cy="1142987"/>
          </a:xfrm>
        </p:spPr>
        <p:txBody>
          <a:bodyPr>
            <a:noAutofit/>
          </a:bodyPr>
          <a:lstStyle>
            <a:lvl1pPr>
              <a:lnSpc>
                <a:spcPts val="1500"/>
              </a:lnSpc>
              <a:spcBef>
                <a:spcPts val="0"/>
              </a:spcBef>
              <a:defRPr sz="1200"/>
            </a:lvl1pPr>
            <a:lvl2pPr>
              <a:lnSpc>
                <a:spcPts val="1500"/>
              </a:lnSpc>
              <a:spcBef>
                <a:spcPts val="0"/>
              </a:spcBef>
              <a:defRPr sz="1200"/>
            </a:lvl2pPr>
            <a:lvl3pPr>
              <a:lnSpc>
                <a:spcPts val="1500"/>
              </a:lnSpc>
              <a:spcBef>
                <a:spcPts val="0"/>
              </a:spcBef>
              <a:defRPr sz="1200"/>
            </a:lvl3pPr>
            <a:lvl4pPr>
              <a:lnSpc>
                <a:spcPts val="1500"/>
              </a:lnSpc>
              <a:spcBef>
                <a:spcPts val="0"/>
              </a:spcBef>
              <a:defRPr sz="1200"/>
            </a:lvl4pPr>
            <a:lvl5pPr>
              <a:lnSpc>
                <a:spcPts val="15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 mit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929198"/>
            <a:ext cx="8429655" cy="285752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4500570"/>
            <a:ext cx="8401080" cy="35719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5375307"/>
            <a:ext cx="8429684" cy="3397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3929066"/>
            <a:ext cx="8429655" cy="28575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Vielen 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357188" y="5286388"/>
            <a:ext cx="2286000" cy="1142987"/>
          </a:xfrm>
        </p:spPr>
        <p:txBody>
          <a:bodyPr>
            <a:noAutofit/>
          </a:bodyPr>
          <a:lstStyle>
            <a:lvl1pPr>
              <a:lnSpc>
                <a:spcPts val="1500"/>
              </a:lnSpc>
              <a:spcBef>
                <a:spcPts val="0"/>
              </a:spcBef>
              <a:defRPr sz="1200"/>
            </a:lvl1pPr>
            <a:lvl2pPr>
              <a:lnSpc>
                <a:spcPts val="1500"/>
              </a:lnSpc>
              <a:spcBef>
                <a:spcPts val="0"/>
              </a:spcBef>
              <a:defRPr sz="1200"/>
            </a:lvl2pPr>
            <a:lvl3pPr>
              <a:lnSpc>
                <a:spcPts val="1500"/>
              </a:lnSpc>
              <a:spcBef>
                <a:spcPts val="0"/>
              </a:spcBef>
              <a:defRPr sz="1200"/>
            </a:lvl3pPr>
            <a:lvl4pPr>
              <a:lnSpc>
                <a:spcPts val="1500"/>
              </a:lnSpc>
              <a:spcBef>
                <a:spcPts val="0"/>
              </a:spcBef>
              <a:defRPr sz="1200"/>
            </a:lvl4pPr>
            <a:lvl5pPr>
              <a:lnSpc>
                <a:spcPts val="15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 mit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929198"/>
            <a:ext cx="8429655" cy="285752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4500570"/>
            <a:ext cx="8401080" cy="35719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5375307"/>
            <a:ext cx="8429684" cy="3397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3929066"/>
            <a:ext cx="8429655" cy="28575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Vielen 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357188" y="5286388"/>
            <a:ext cx="2286000" cy="1142987"/>
          </a:xfrm>
        </p:spPr>
        <p:txBody>
          <a:bodyPr>
            <a:noAutofit/>
          </a:bodyPr>
          <a:lstStyle>
            <a:lvl1pPr>
              <a:lnSpc>
                <a:spcPts val="1500"/>
              </a:lnSpc>
              <a:spcBef>
                <a:spcPts val="0"/>
              </a:spcBef>
              <a:defRPr sz="1200"/>
            </a:lvl1pPr>
            <a:lvl2pPr>
              <a:lnSpc>
                <a:spcPts val="1500"/>
              </a:lnSpc>
              <a:spcBef>
                <a:spcPts val="0"/>
              </a:spcBef>
              <a:defRPr sz="1200"/>
            </a:lvl2pPr>
            <a:lvl3pPr>
              <a:lnSpc>
                <a:spcPts val="1500"/>
              </a:lnSpc>
              <a:spcBef>
                <a:spcPts val="0"/>
              </a:spcBef>
              <a:defRPr sz="1200"/>
            </a:lvl3pPr>
            <a:lvl4pPr>
              <a:lnSpc>
                <a:spcPts val="1500"/>
              </a:lnSpc>
              <a:spcBef>
                <a:spcPts val="0"/>
              </a:spcBef>
              <a:defRPr sz="1200"/>
            </a:lvl4pPr>
            <a:lvl5pPr>
              <a:lnSpc>
                <a:spcPts val="15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 mit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929198"/>
            <a:ext cx="8429655" cy="285752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4500570"/>
            <a:ext cx="8401080" cy="35719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5375307"/>
            <a:ext cx="8429684" cy="3397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3929066"/>
            <a:ext cx="8429655" cy="28575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Vielen 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357188" y="5286388"/>
            <a:ext cx="2286000" cy="1142987"/>
          </a:xfrm>
        </p:spPr>
        <p:txBody>
          <a:bodyPr>
            <a:noAutofit/>
          </a:bodyPr>
          <a:lstStyle>
            <a:lvl1pPr>
              <a:lnSpc>
                <a:spcPts val="1500"/>
              </a:lnSpc>
              <a:spcBef>
                <a:spcPts val="0"/>
              </a:spcBef>
              <a:defRPr sz="1200"/>
            </a:lvl1pPr>
            <a:lvl2pPr>
              <a:lnSpc>
                <a:spcPts val="1500"/>
              </a:lnSpc>
              <a:spcBef>
                <a:spcPts val="0"/>
              </a:spcBef>
              <a:defRPr sz="1200"/>
            </a:lvl2pPr>
            <a:lvl3pPr>
              <a:lnSpc>
                <a:spcPts val="1500"/>
              </a:lnSpc>
              <a:spcBef>
                <a:spcPts val="0"/>
              </a:spcBef>
              <a:defRPr sz="1200"/>
            </a:lvl3pPr>
            <a:lvl4pPr>
              <a:lnSpc>
                <a:spcPts val="1500"/>
              </a:lnSpc>
              <a:spcBef>
                <a:spcPts val="0"/>
              </a:spcBef>
              <a:defRPr sz="1200"/>
            </a:lvl4pPr>
            <a:lvl5pPr>
              <a:lnSpc>
                <a:spcPts val="15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 mit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929198"/>
            <a:ext cx="8429655" cy="285752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4500570"/>
            <a:ext cx="8401080" cy="35719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5375307"/>
            <a:ext cx="8429684" cy="3397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A_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2857496"/>
            <a:ext cx="8429655" cy="2857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357430"/>
            <a:ext cx="8401080" cy="35719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B_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357158" y="659081"/>
            <a:ext cx="1071570" cy="4124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2800" dirty="0" smtClean="0">
                <a:solidFill>
                  <a:schemeClr val="bg1"/>
                </a:solidFill>
              </a:rPr>
              <a:t>Inhalt</a:t>
            </a:r>
            <a:endParaRPr lang="de-DE" sz="2800" dirty="0">
              <a:solidFill>
                <a:schemeClr val="bg1"/>
              </a:solidFill>
            </a:endParaRPr>
          </a:p>
        </p:txBody>
      </p:sp>
      <p:sp>
        <p:nvSpPr>
          <p:cNvPr id="9" name="Tabellenplatzhalter 8"/>
          <p:cNvSpPr>
            <a:spLocks noGrp="1"/>
          </p:cNvSpPr>
          <p:nvPr>
            <p:ph type="tbl" sz="quarter" idx="12"/>
          </p:nvPr>
        </p:nvSpPr>
        <p:spPr>
          <a:xfrm>
            <a:off x="357158" y="1434353"/>
            <a:ext cx="8429684" cy="4423539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_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000504"/>
            <a:ext cx="8429655" cy="6429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>
              <a:defRPr sz="1600"/>
            </a:lvl1pPr>
            <a:lvl2pPr algn="ctr">
              <a:defRPr sz="1600"/>
            </a:lvl2pPr>
            <a:lvl3pPr algn="ctr">
              <a:defRPr sz="1600"/>
            </a:lvl3pPr>
            <a:lvl4pPr algn="ctr">
              <a:defRPr sz="1600"/>
            </a:lvl4pPr>
            <a:lvl5pPr algn="ctr"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714620"/>
            <a:ext cx="8401080" cy="857256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lnSpc>
                <a:spcPts val="32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A_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2857496"/>
            <a:ext cx="8429655" cy="2857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357430"/>
            <a:ext cx="8401080" cy="35719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B_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357158" y="659081"/>
            <a:ext cx="857256" cy="4124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2800" dirty="0" smtClean="0">
                <a:solidFill>
                  <a:schemeClr val="bg1"/>
                </a:solidFill>
              </a:rPr>
              <a:t>Inhalt</a:t>
            </a:r>
            <a:endParaRPr lang="de-DE" sz="2800" dirty="0">
              <a:solidFill>
                <a:schemeClr val="bg1"/>
              </a:solidFill>
            </a:endParaRPr>
          </a:p>
        </p:txBody>
      </p:sp>
      <p:sp>
        <p:nvSpPr>
          <p:cNvPr id="9" name="Tabellenplatzhalter 8"/>
          <p:cNvSpPr>
            <a:spLocks noGrp="1"/>
          </p:cNvSpPr>
          <p:nvPr>
            <p:ph type="tbl" sz="quarter" idx="12"/>
          </p:nvPr>
        </p:nvSpPr>
        <p:spPr>
          <a:xfrm>
            <a:off x="357158" y="1434353"/>
            <a:ext cx="8429684" cy="4423539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_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000504"/>
            <a:ext cx="8429655" cy="6429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>
              <a:defRPr sz="1600"/>
            </a:lvl1pPr>
            <a:lvl2pPr algn="ctr">
              <a:defRPr sz="1600"/>
            </a:lvl2pPr>
            <a:lvl3pPr algn="ctr">
              <a:defRPr sz="1600"/>
            </a:lvl3pPr>
            <a:lvl4pPr algn="ctr">
              <a:defRPr sz="1600"/>
            </a:lvl4pPr>
            <a:lvl5pPr algn="ctr"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714620"/>
            <a:ext cx="8401080" cy="857256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lnSpc>
                <a:spcPts val="32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A_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2857496"/>
            <a:ext cx="8429655" cy="2857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357430"/>
            <a:ext cx="8401080" cy="35719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B_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357158" y="659081"/>
            <a:ext cx="857256" cy="4124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2800" dirty="0" smtClean="0">
                <a:solidFill>
                  <a:schemeClr val="bg1"/>
                </a:solidFill>
              </a:rPr>
              <a:t>Inhalt</a:t>
            </a:r>
            <a:endParaRPr lang="de-DE" sz="2800" dirty="0">
              <a:solidFill>
                <a:schemeClr val="bg1"/>
              </a:solidFill>
            </a:endParaRPr>
          </a:p>
        </p:txBody>
      </p:sp>
      <p:sp>
        <p:nvSpPr>
          <p:cNvPr id="9" name="Tabellenplatzhalter 8"/>
          <p:cNvSpPr>
            <a:spLocks noGrp="1"/>
          </p:cNvSpPr>
          <p:nvPr>
            <p:ph type="tbl" sz="quarter" idx="12"/>
          </p:nvPr>
        </p:nvSpPr>
        <p:spPr>
          <a:xfrm>
            <a:off x="357158" y="1434353"/>
            <a:ext cx="8429684" cy="4423539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_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000504"/>
            <a:ext cx="8429655" cy="6429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>
              <a:defRPr sz="1600"/>
            </a:lvl1pPr>
            <a:lvl2pPr algn="ctr">
              <a:defRPr sz="1600"/>
            </a:lvl2pPr>
            <a:lvl3pPr algn="ctr">
              <a:defRPr sz="1600"/>
            </a:lvl3pPr>
            <a:lvl4pPr algn="ctr">
              <a:defRPr sz="1600"/>
            </a:lvl4pPr>
            <a:lvl5pPr algn="ctr"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714620"/>
            <a:ext cx="8401080" cy="857256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lnSpc>
                <a:spcPts val="32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A_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2857496"/>
            <a:ext cx="8429655" cy="2857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357430"/>
            <a:ext cx="8401080" cy="35719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B_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357158" y="659081"/>
            <a:ext cx="857256" cy="4124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2800" dirty="0" smtClean="0">
                <a:solidFill>
                  <a:schemeClr val="bg1"/>
                </a:solidFill>
              </a:rPr>
              <a:t>Inhalt</a:t>
            </a:r>
            <a:endParaRPr lang="de-DE" sz="2800" dirty="0">
              <a:solidFill>
                <a:schemeClr val="bg1"/>
              </a:solidFill>
            </a:endParaRPr>
          </a:p>
        </p:txBody>
      </p:sp>
      <p:sp>
        <p:nvSpPr>
          <p:cNvPr id="9" name="Tabellenplatzhalter 8"/>
          <p:cNvSpPr>
            <a:spLocks noGrp="1"/>
          </p:cNvSpPr>
          <p:nvPr>
            <p:ph type="tbl" sz="quarter" idx="12"/>
          </p:nvPr>
        </p:nvSpPr>
        <p:spPr>
          <a:xfrm>
            <a:off x="357158" y="1434353"/>
            <a:ext cx="8429684" cy="4423539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_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000504"/>
            <a:ext cx="8429655" cy="6429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>
              <a:defRPr sz="1600"/>
            </a:lvl1pPr>
            <a:lvl2pPr algn="ctr">
              <a:defRPr sz="1600"/>
            </a:lvl2pPr>
            <a:lvl3pPr algn="ctr">
              <a:defRPr sz="1600"/>
            </a:lvl3pPr>
            <a:lvl4pPr algn="ctr">
              <a:defRPr sz="1600"/>
            </a:lvl4pPr>
            <a:lvl5pPr algn="ctr"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714620"/>
            <a:ext cx="8401080" cy="857256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lnSpc>
                <a:spcPts val="32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A_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2857496"/>
            <a:ext cx="8429655" cy="2857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357430"/>
            <a:ext cx="8401080" cy="35719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B_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357158" y="659081"/>
            <a:ext cx="857256" cy="4124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2800" dirty="0" smtClean="0">
                <a:solidFill>
                  <a:schemeClr val="bg1"/>
                </a:solidFill>
              </a:rPr>
              <a:t>Inhalt</a:t>
            </a:r>
            <a:endParaRPr lang="de-DE" sz="2800" dirty="0">
              <a:solidFill>
                <a:schemeClr val="bg1"/>
              </a:solidFill>
            </a:endParaRPr>
          </a:p>
        </p:txBody>
      </p:sp>
      <p:sp>
        <p:nvSpPr>
          <p:cNvPr id="9" name="Tabellenplatzhalter 8"/>
          <p:cNvSpPr>
            <a:spLocks noGrp="1"/>
          </p:cNvSpPr>
          <p:nvPr>
            <p:ph type="tbl" sz="quarter" idx="12"/>
          </p:nvPr>
        </p:nvSpPr>
        <p:spPr>
          <a:xfrm>
            <a:off x="357158" y="1434353"/>
            <a:ext cx="8429684" cy="4423539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_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000504"/>
            <a:ext cx="8429655" cy="6429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>
              <a:defRPr sz="1600"/>
            </a:lvl1pPr>
            <a:lvl2pPr algn="ctr">
              <a:defRPr sz="1600"/>
            </a:lvl2pPr>
            <a:lvl3pPr algn="ctr">
              <a:defRPr sz="1600"/>
            </a:lvl3pPr>
            <a:lvl4pPr algn="ctr">
              <a:defRPr sz="1600"/>
            </a:lvl4pPr>
            <a:lvl5pPr algn="ctr"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714620"/>
            <a:ext cx="8401080" cy="857256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lnSpc>
                <a:spcPts val="32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A_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2857496"/>
            <a:ext cx="8429655" cy="2857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357430"/>
            <a:ext cx="8401080" cy="35719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B_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357158" y="659081"/>
            <a:ext cx="857256" cy="4124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2800" dirty="0" smtClean="0">
                <a:solidFill>
                  <a:schemeClr val="bg1"/>
                </a:solidFill>
              </a:rPr>
              <a:t>Inhalt</a:t>
            </a:r>
            <a:endParaRPr lang="de-DE" sz="2800" dirty="0">
              <a:solidFill>
                <a:schemeClr val="bg1"/>
              </a:solidFill>
            </a:endParaRPr>
          </a:p>
        </p:txBody>
      </p:sp>
      <p:sp>
        <p:nvSpPr>
          <p:cNvPr id="9" name="Tabellenplatzhalter 8"/>
          <p:cNvSpPr>
            <a:spLocks noGrp="1"/>
          </p:cNvSpPr>
          <p:nvPr>
            <p:ph type="tbl" sz="quarter" idx="12"/>
          </p:nvPr>
        </p:nvSpPr>
        <p:spPr>
          <a:xfrm>
            <a:off x="357158" y="1434353"/>
            <a:ext cx="8429684" cy="4423539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_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000504"/>
            <a:ext cx="8429655" cy="6429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>
              <a:defRPr sz="1600"/>
            </a:lvl1pPr>
            <a:lvl2pPr algn="ctr">
              <a:defRPr sz="1600"/>
            </a:lvl2pPr>
            <a:lvl3pPr algn="ctr">
              <a:defRPr sz="1600"/>
            </a:lvl3pPr>
            <a:lvl4pPr algn="ctr">
              <a:defRPr sz="1600"/>
            </a:lvl4pPr>
            <a:lvl5pPr algn="ctr"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714620"/>
            <a:ext cx="8401080" cy="857256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lnSpc>
                <a:spcPts val="32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A_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2857496"/>
            <a:ext cx="8429655" cy="2857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357430"/>
            <a:ext cx="8401080" cy="35719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B_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357158" y="659081"/>
            <a:ext cx="857256" cy="4124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2800" dirty="0" smtClean="0">
                <a:solidFill>
                  <a:schemeClr val="bg1"/>
                </a:solidFill>
              </a:rPr>
              <a:t>Inhalt</a:t>
            </a:r>
            <a:endParaRPr lang="de-DE" sz="2800" dirty="0">
              <a:solidFill>
                <a:schemeClr val="bg1"/>
              </a:solidFill>
            </a:endParaRPr>
          </a:p>
        </p:txBody>
      </p:sp>
      <p:sp>
        <p:nvSpPr>
          <p:cNvPr id="9" name="Tabellenplatzhalter 8"/>
          <p:cNvSpPr>
            <a:spLocks noGrp="1"/>
          </p:cNvSpPr>
          <p:nvPr>
            <p:ph type="tbl" sz="quarter" idx="12"/>
          </p:nvPr>
        </p:nvSpPr>
        <p:spPr>
          <a:xfrm>
            <a:off x="357158" y="1434353"/>
            <a:ext cx="8429684" cy="4423539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_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000504"/>
            <a:ext cx="8429655" cy="6429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>
              <a:defRPr sz="1600"/>
            </a:lvl1pPr>
            <a:lvl2pPr algn="ctr">
              <a:defRPr sz="1600"/>
            </a:lvl2pPr>
            <a:lvl3pPr algn="ctr">
              <a:defRPr sz="1600"/>
            </a:lvl3pPr>
            <a:lvl4pPr algn="ctr">
              <a:defRPr sz="1600"/>
            </a:lvl4pPr>
            <a:lvl5pPr algn="ctr"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714620"/>
            <a:ext cx="8401080" cy="857256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lnSpc>
                <a:spcPts val="32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A_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2857496"/>
            <a:ext cx="8429655" cy="2857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357430"/>
            <a:ext cx="8401080" cy="35719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B_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357158" y="659081"/>
            <a:ext cx="857256" cy="4124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2800" dirty="0" smtClean="0">
                <a:solidFill>
                  <a:schemeClr val="bg1"/>
                </a:solidFill>
              </a:rPr>
              <a:t>Inhalt</a:t>
            </a:r>
            <a:endParaRPr lang="de-DE" sz="2800" dirty="0">
              <a:solidFill>
                <a:schemeClr val="bg1"/>
              </a:solidFill>
            </a:endParaRPr>
          </a:p>
        </p:txBody>
      </p:sp>
      <p:sp>
        <p:nvSpPr>
          <p:cNvPr id="9" name="Tabellenplatzhalter 8"/>
          <p:cNvSpPr>
            <a:spLocks noGrp="1"/>
          </p:cNvSpPr>
          <p:nvPr>
            <p:ph type="tbl" sz="quarter" idx="12"/>
          </p:nvPr>
        </p:nvSpPr>
        <p:spPr>
          <a:xfrm>
            <a:off x="357158" y="1434353"/>
            <a:ext cx="8429684" cy="4423539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_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357158" y="4000504"/>
            <a:ext cx="8429655" cy="6429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>
              <a:defRPr sz="1600"/>
            </a:lvl1pPr>
            <a:lvl2pPr algn="ctr">
              <a:defRPr sz="1600"/>
            </a:lvl2pPr>
            <a:lvl3pPr algn="ctr">
              <a:defRPr sz="1600"/>
            </a:lvl3pPr>
            <a:lvl4pPr algn="ctr">
              <a:defRPr sz="1600"/>
            </a:lvl4pPr>
            <a:lvl5pPr algn="ctr"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714620"/>
            <a:ext cx="8401080" cy="857256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lnSpc>
                <a:spcPts val="32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ollflächig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7"/>
          <p:cNvSpPr>
            <a:spLocks noGrp="1"/>
          </p:cNvSpPr>
          <p:nvPr>
            <p:ph type="pic" sz="quarter" idx="12"/>
          </p:nvPr>
        </p:nvSpPr>
        <p:spPr>
          <a:xfrm>
            <a:off x="0" y="571480"/>
            <a:ext cx="9144000" cy="6286520"/>
          </a:xfrm>
        </p:spPr>
        <p:txBody>
          <a:bodyPr/>
          <a:lstStyle/>
          <a:p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co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U_Text oder Diagramm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U_Zwei Spalte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1440611"/>
            <a:ext cx="4071966" cy="4685552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4643438" y="1428750"/>
            <a:ext cx="4143375" cy="4714894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UERKISBLAU_Text oder Diagramm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UERKISBLAU_Zwei Spalte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1440611"/>
            <a:ext cx="4071966" cy="4685552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4643438" y="1428750"/>
            <a:ext cx="4143375" cy="4714894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GRUEN_Text oder Diagramm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GRUEN_Zwei Spalte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1440611"/>
            <a:ext cx="4071966" cy="4685552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4643438" y="1428750"/>
            <a:ext cx="4143375" cy="4714894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ELLGRUEN_Text oder Diagramm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ELLGRUEN_Zwei Spalte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1440611"/>
            <a:ext cx="4071966" cy="4685552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4643438" y="1428750"/>
            <a:ext cx="4143375" cy="4714894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GELB_Text oder Diagramm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GELB_Zwei Spalte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1440611"/>
            <a:ext cx="4071966" cy="4685552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4643438" y="1428750"/>
            <a:ext cx="4143375" cy="4714894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RANGE_Text oder Diagramm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RANGE_Zwei Spalte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1440611"/>
            <a:ext cx="4071966" cy="4685552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4643438" y="1428750"/>
            <a:ext cx="4143375" cy="4714894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ROT_Text oder Diagramm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ROT_Zwei Spalte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1440611"/>
            <a:ext cx="4071966" cy="4685552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4643438" y="1428750"/>
            <a:ext cx="4143375" cy="4714894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VIOLETT_Text oder Diagramm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VIOLETT_Zwei Spalte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1440611"/>
            <a:ext cx="4071966" cy="4685552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7188" y="958291"/>
            <a:ext cx="8429654" cy="256131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357188" y="172527"/>
            <a:ext cx="7286646" cy="256097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4643438" y="1428750"/>
            <a:ext cx="4143375" cy="4714894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.pn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7.pn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8.png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9.pn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0.png"/><Relationship Id="rId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1.png"/><Relationship Id="rId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12.png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3.png"/><Relationship Id="rId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4.png"/><Relationship Id="rId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15.png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16.png"/><Relationship Id="rId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1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58.xml"/><Relationship Id="rId19" Type="http://schemas.openxmlformats.org/officeDocument/2006/relationships/theme" Target="../theme/theme17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57158" y="3500438"/>
            <a:ext cx="8401080" cy="357190"/>
          </a:xfrm>
          <a:prstGeom prst="rect">
            <a:avLst/>
          </a:prstGeom>
        </p:spPr>
        <p:txBody>
          <a:bodyPr vert="horz" lIns="0" tIns="0" rIns="91440" bIns="0" rtlCol="0" anchor="t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7158" y="4375175"/>
            <a:ext cx="8429684" cy="16970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72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57158" y="3500438"/>
            <a:ext cx="8401080" cy="357190"/>
          </a:xfrm>
          <a:prstGeom prst="rect">
            <a:avLst/>
          </a:prstGeom>
        </p:spPr>
        <p:txBody>
          <a:bodyPr vert="horz" lIns="0" tIns="0" rIns="91440" bIns="0" rtlCol="0" anchor="t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7158" y="4375175"/>
            <a:ext cx="8429684" cy="16970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57158" y="3500438"/>
            <a:ext cx="8401080" cy="357190"/>
          </a:xfrm>
          <a:prstGeom prst="rect">
            <a:avLst/>
          </a:prstGeom>
        </p:spPr>
        <p:txBody>
          <a:bodyPr vert="horz" lIns="0" tIns="0" rIns="91440" bIns="0" rtlCol="0" anchor="t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7158" y="4375175"/>
            <a:ext cx="8429684" cy="16970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57158" y="3500438"/>
            <a:ext cx="8401080" cy="357190"/>
          </a:xfrm>
          <a:prstGeom prst="rect">
            <a:avLst/>
          </a:prstGeom>
        </p:spPr>
        <p:txBody>
          <a:bodyPr vert="horz" lIns="0" tIns="0" rIns="91440" bIns="0" rtlCol="0" anchor="t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7158" y="4375175"/>
            <a:ext cx="8429684" cy="16970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57158" y="3500438"/>
            <a:ext cx="8401080" cy="357190"/>
          </a:xfrm>
          <a:prstGeom prst="rect">
            <a:avLst/>
          </a:prstGeom>
        </p:spPr>
        <p:txBody>
          <a:bodyPr vert="horz" lIns="0" tIns="0" rIns="91440" bIns="0" rtlCol="0" anchor="t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7158" y="4375175"/>
            <a:ext cx="8429684" cy="16970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57158" y="3500438"/>
            <a:ext cx="8401080" cy="357190"/>
          </a:xfrm>
          <a:prstGeom prst="rect">
            <a:avLst/>
          </a:prstGeom>
        </p:spPr>
        <p:txBody>
          <a:bodyPr vert="horz" lIns="0" tIns="0" rIns="91440" bIns="0" rtlCol="0" anchor="t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7158" y="4375175"/>
            <a:ext cx="8429684" cy="16970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57158" y="3500438"/>
            <a:ext cx="8401080" cy="357190"/>
          </a:xfrm>
          <a:prstGeom prst="rect">
            <a:avLst/>
          </a:prstGeom>
        </p:spPr>
        <p:txBody>
          <a:bodyPr vert="horz" lIns="0" tIns="0" rIns="91440" bIns="0" rtlCol="0" anchor="t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7158" y="4375175"/>
            <a:ext cx="8429684" cy="16970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57158" y="3500438"/>
            <a:ext cx="8401080" cy="357190"/>
          </a:xfrm>
          <a:prstGeom prst="rect">
            <a:avLst/>
          </a:prstGeom>
        </p:spPr>
        <p:txBody>
          <a:bodyPr vert="horz" lIns="0" tIns="0" rIns="91440" bIns="0" rtlCol="0" anchor="t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7158" y="4375175"/>
            <a:ext cx="8429684" cy="16970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1" r:id="rId2"/>
    <p:sldLayoutId id="2147483670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57158" y="595223"/>
            <a:ext cx="8429684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7158" y="1440611"/>
            <a:ext cx="8429684" cy="46855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Textfeld 6"/>
          <p:cNvSpPr txBox="1"/>
          <p:nvPr userDrawn="1"/>
        </p:nvSpPr>
        <p:spPr>
          <a:xfrm>
            <a:off x="357158" y="6421459"/>
            <a:ext cx="684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100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Merle</a:t>
            </a:r>
            <a:r>
              <a:rPr lang="de-DE" sz="1000" baseline="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 </a:t>
            </a:r>
            <a:r>
              <a:rPr lang="de-DE" sz="1000" baseline="0" dirty="0" err="1" smtClean="0">
                <a:solidFill>
                  <a:schemeClr val="tx1"/>
                </a:solidFill>
                <a:latin typeface="+mj-lt"/>
                <a:cs typeface="Arial" pitchFamily="34" charset="0"/>
              </a:rPr>
              <a:t>Labusch</a:t>
            </a:r>
            <a:r>
              <a:rPr lang="de-DE" sz="1000" baseline="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, Martin Müller</a:t>
            </a:r>
            <a:endParaRPr lang="de-DE" sz="10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8" name="Textfeld 7"/>
          <p:cNvSpPr txBox="1"/>
          <p:nvPr userDrawn="1"/>
        </p:nvSpPr>
        <p:spPr>
          <a:xfrm>
            <a:off x="7072330" y="6421459"/>
            <a:ext cx="1714512" cy="15081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B07444A2-C4FE-4D39-B2EA-C0DCD209C6B1}" type="slidenum">
              <a:rPr lang="de-DE" sz="90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pPr algn="r"/>
              <a:t>‹Nr.›</a:t>
            </a:fld>
            <a:endParaRPr lang="de-DE" sz="9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50" r:id="rId3"/>
    <p:sldLayoutId id="2147483657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</p:sldLayoutIdLst>
  <p:txStyles>
    <p:titleStyle>
      <a:lvl1pPr algn="l" defTabSz="914400" rtl="0" eaLnBrk="1" latinLnBrk="0" hangingPunct="1">
        <a:lnSpc>
          <a:spcPts val="2500"/>
        </a:lnSpc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000"/>
        </a:lnSpc>
        <a:spcBef>
          <a:spcPts val="0"/>
        </a:spcBef>
        <a:spcAft>
          <a:spcPts val="0"/>
        </a:spcAft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07950" indent="-107950" algn="l" defTabSz="914400" rtl="0" eaLnBrk="1" latinLnBrk="0" hangingPunct="1">
        <a:lnSpc>
          <a:spcPts val="2000"/>
        </a:lnSpc>
        <a:spcBef>
          <a:spcPts val="0"/>
        </a:spcBef>
        <a:spcAft>
          <a:spcPts val="0"/>
        </a:spcAft>
        <a:buSzPct val="6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00" indent="0" algn="l" defTabSz="914400" rtl="0" eaLnBrk="1" latinLnBrk="0" hangingPunct="1">
        <a:lnSpc>
          <a:spcPts val="1200"/>
        </a:lnSpc>
        <a:spcBef>
          <a:spcPts val="0"/>
        </a:spcBef>
        <a:spcAft>
          <a:spcPts val="0"/>
        </a:spcAft>
        <a:buFont typeface="Arial" pitchFamily="34" charset="0"/>
        <a:buNone/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108000" indent="0" algn="l" defTabSz="914400" rtl="0" eaLnBrk="1" latinLnBrk="0" hangingPunct="1">
        <a:lnSpc>
          <a:spcPts val="1200"/>
        </a:lnSpc>
        <a:spcBef>
          <a:spcPts val="0"/>
        </a:spcBef>
        <a:spcAft>
          <a:spcPts val="0"/>
        </a:spcAft>
        <a:buFont typeface="Arial" pitchFamily="34" charset="0"/>
        <a:buNone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" indent="0" algn="l" defTabSz="914400" rtl="0" eaLnBrk="1" latinLnBrk="0" hangingPunct="1">
        <a:lnSpc>
          <a:spcPts val="1200"/>
        </a:lnSpc>
        <a:spcBef>
          <a:spcPts val="0"/>
        </a:spcBef>
        <a:spcAft>
          <a:spcPts val="1000"/>
        </a:spcAft>
        <a:buFont typeface="Arial" pitchFamily="34" charset="0"/>
        <a:buNone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Microservice</a:t>
            </a:r>
            <a:r>
              <a:rPr lang="de-DE" dirty="0" smtClean="0"/>
              <a:t> Warenwirtschaft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Merle </a:t>
            </a:r>
            <a:r>
              <a:rPr lang="de-DE" dirty="0" err="1" smtClean="0"/>
              <a:t>Labusch</a:t>
            </a:r>
            <a:r>
              <a:rPr lang="de-DE" dirty="0" smtClean="0"/>
              <a:t>, Martin Müller</a:t>
            </a:r>
            <a:endParaRPr lang="de-D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Anforderungen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Dokumentenstruktur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Aufbau des </a:t>
            </a:r>
            <a:r>
              <a:rPr lang="de-DE" dirty="0" err="1" smtClean="0"/>
              <a:t>Microservice</a:t>
            </a: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Demonstration des </a:t>
            </a:r>
            <a:r>
              <a:rPr lang="de-DE" dirty="0" err="1" smtClean="0"/>
              <a:t>Microservice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err="1" smtClean="0"/>
              <a:t>Microservice</a:t>
            </a:r>
            <a:r>
              <a:rPr lang="de-DE" dirty="0" smtClean="0"/>
              <a:t> Warenwirtschaft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Anforderungen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de-DE" b="1" dirty="0" smtClean="0"/>
          </a:p>
          <a:p>
            <a:pPr algn="ctr"/>
            <a:r>
              <a:rPr lang="de-DE" b="1" dirty="0" smtClean="0"/>
              <a:t>Speicherung </a:t>
            </a:r>
            <a:r>
              <a:rPr lang="de-DE" b="1" dirty="0"/>
              <a:t>der Waren mit ihrem Lagerort sowie einem Zeitstempel, wann sie erfasst </a:t>
            </a:r>
            <a:r>
              <a:rPr lang="de-DE" b="1" dirty="0" smtClean="0"/>
              <a:t>wurden</a:t>
            </a:r>
          </a:p>
          <a:p>
            <a:endParaRPr lang="de-DE" dirty="0" smtClean="0"/>
          </a:p>
          <a:p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Admin-Frontend</a:t>
            </a:r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 smtClean="0"/>
              <a:t>Hinzufügen </a:t>
            </a:r>
            <a:r>
              <a:rPr lang="de-DE" dirty="0"/>
              <a:t>neuer Waren zum Warenbestand</a:t>
            </a:r>
            <a:r>
              <a:rPr lang="de-DE" dirty="0"/>
              <a:t> </a:t>
            </a:r>
            <a:endParaRPr lang="de-DE" dirty="0" smtClean="0"/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 smtClean="0"/>
              <a:t>Manuelles </a:t>
            </a:r>
            <a:r>
              <a:rPr lang="de-DE" dirty="0"/>
              <a:t>Entfernen von Waren aus dem </a:t>
            </a:r>
            <a:r>
              <a:rPr lang="de-DE" dirty="0" smtClean="0"/>
              <a:t>Warenbestand</a:t>
            </a:r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 smtClean="0"/>
              <a:t>Entfernen </a:t>
            </a:r>
            <a:r>
              <a:rPr lang="de-DE" dirty="0"/>
              <a:t>von einzelnen Waren aus dem Warenbestand, </a:t>
            </a:r>
            <a:r>
              <a:rPr lang="de-DE" dirty="0" smtClean="0"/>
              <a:t>beim Versand</a:t>
            </a:r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 smtClean="0"/>
              <a:t>Blockieren </a:t>
            </a:r>
            <a:r>
              <a:rPr lang="de-DE" dirty="0"/>
              <a:t>von Waren in dem </a:t>
            </a:r>
            <a:r>
              <a:rPr lang="de-DE" dirty="0" smtClean="0"/>
              <a:t>Warenbestand</a:t>
            </a:r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 smtClean="0"/>
              <a:t>Automatische </a:t>
            </a:r>
            <a:r>
              <a:rPr lang="de-DE" dirty="0"/>
              <a:t>Freigaben von blockierten </a:t>
            </a:r>
            <a:r>
              <a:rPr lang="de-DE" dirty="0" smtClean="0"/>
              <a:t>Waren</a:t>
            </a:r>
          </a:p>
          <a:p>
            <a:pPr marL="393700" lvl="1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Kunden-Frontend</a:t>
            </a:r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/>
              <a:t>Anzeige des Warenbestands über ein Ampelsystem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err="1" smtClean="0"/>
              <a:t>Microservice</a:t>
            </a:r>
            <a:r>
              <a:rPr lang="de-DE" dirty="0" smtClean="0"/>
              <a:t> Warenwirtschaft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0012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Dokumentenstruktur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err="1" smtClean="0"/>
              <a:t>Microservice</a:t>
            </a:r>
            <a:r>
              <a:rPr lang="de-DE" dirty="0" smtClean="0"/>
              <a:t> Warenwirtschaft</a:t>
            </a:r>
            <a:endParaRPr lang="de-DE" dirty="0"/>
          </a:p>
        </p:txBody>
      </p:sp>
      <p:sp>
        <p:nvSpPr>
          <p:cNvPr id="3" name="Gefaltete Ecke 2"/>
          <p:cNvSpPr/>
          <p:nvPr/>
        </p:nvSpPr>
        <p:spPr>
          <a:xfrm>
            <a:off x="6876256" y="2132856"/>
            <a:ext cx="1872208" cy="2088232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ysClr val="windowText" lastClr="000000"/>
                </a:solidFill>
              </a:rPr>
              <a:t>Handout</a:t>
            </a:r>
          </a:p>
          <a:p>
            <a:pPr algn="ctr"/>
            <a:r>
              <a:rPr lang="de-DE" sz="1600" dirty="0">
                <a:solidFill>
                  <a:sysClr val="windowText" lastClr="000000"/>
                </a:solidFill>
              </a:rPr>
              <a:t>Admin-Frontend</a:t>
            </a:r>
            <a:endParaRPr lang="de-DE" sz="1600" dirty="0">
              <a:solidFill>
                <a:sysClr val="windowText" lastClr="000000"/>
              </a:solidFill>
            </a:endParaRPr>
          </a:p>
        </p:txBody>
      </p:sp>
      <p:sp>
        <p:nvSpPr>
          <p:cNvPr id="11" name="Gefaltete Ecke 10"/>
          <p:cNvSpPr/>
          <p:nvPr/>
        </p:nvSpPr>
        <p:spPr>
          <a:xfrm>
            <a:off x="6228184" y="3789040"/>
            <a:ext cx="1872208" cy="2088232"/>
          </a:xfrm>
          <a:prstGeom prst="foldedCorner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smtClean="0">
                <a:solidFill>
                  <a:sysClr val="windowText" lastClr="000000"/>
                </a:solidFill>
              </a:rPr>
              <a:t>Dokumentation</a:t>
            </a:r>
            <a:endParaRPr lang="de-DE" sz="1600" dirty="0">
              <a:solidFill>
                <a:sysClr val="windowText" lastClr="000000"/>
              </a:solidFill>
            </a:endParaRPr>
          </a:p>
        </p:txBody>
      </p:sp>
      <p:sp>
        <p:nvSpPr>
          <p:cNvPr id="12" name="Inhaltsplatzhalter 6"/>
          <p:cNvSpPr>
            <a:spLocks noGrp="1"/>
          </p:cNvSpPr>
          <p:nvPr>
            <p:ph idx="1"/>
          </p:nvPr>
        </p:nvSpPr>
        <p:spPr>
          <a:xfrm>
            <a:off x="357158" y="1440611"/>
            <a:ext cx="8429684" cy="468555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Dokumentation</a:t>
            </a:r>
            <a:endParaRPr lang="de-DE" dirty="0"/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/>
              <a:t>Steckbrief</a:t>
            </a:r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/>
              <a:t>Dokumentenstruktur</a:t>
            </a:r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/>
              <a:t>Anforderungen und Begriffe</a:t>
            </a:r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/>
              <a:t>Struktur des </a:t>
            </a:r>
            <a:r>
              <a:rPr lang="de-DE" dirty="0" err="1"/>
              <a:t>Microservice</a:t>
            </a:r>
            <a:endParaRPr lang="de-DE" dirty="0"/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/>
              <a:t>Implementierungsregeln</a:t>
            </a:r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/>
              <a:t>Blackbox-Testfälle</a:t>
            </a:r>
          </a:p>
          <a:p>
            <a:pPr marL="558000" lvl="1" indent="-285750">
              <a:buFont typeface="Arial" panose="020B0604020202020204" pitchFamily="34" charset="0"/>
              <a:buChar char="•"/>
            </a:pPr>
            <a:r>
              <a:rPr lang="de-DE" dirty="0"/>
              <a:t>Anhang</a:t>
            </a:r>
          </a:p>
          <a:p>
            <a:pPr marL="810000" lvl="3" indent="-285750">
              <a:buSzPct val="70000"/>
              <a:buFont typeface="Arial" panose="020B0604020202020204" pitchFamily="34" charset="0"/>
              <a:buChar char="•"/>
            </a:pPr>
            <a:r>
              <a:rPr lang="de-DE" sz="1400" dirty="0"/>
              <a:t>Getting </a:t>
            </a:r>
            <a:r>
              <a:rPr lang="de-DE" sz="1400" dirty="0" err="1"/>
              <a:t>Started</a:t>
            </a:r>
            <a:endParaRPr lang="de-DE" sz="1400" dirty="0"/>
          </a:p>
          <a:p>
            <a:pPr marL="810000" lvl="3" indent="-285750">
              <a:buSzPct val="70000"/>
              <a:buFont typeface="Arial" panose="020B0604020202020204" pitchFamily="34" charset="0"/>
              <a:buChar char="•"/>
            </a:pPr>
            <a:r>
              <a:rPr lang="de-DE" sz="1400" dirty="0"/>
              <a:t>Handout</a:t>
            </a:r>
          </a:p>
          <a:p>
            <a:pPr marL="810000" lvl="3" indent="-285750">
              <a:buSzPct val="70000"/>
              <a:buFont typeface="Arial" panose="020B0604020202020204" pitchFamily="34" charset="0"/>
              <a:buChar char="•"/>
            </a:pPr>
            <a:r>
              <a:rPr lang="de-DE" sz="1400" dirty="0"/>
              <a:t>Testprotokoll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94446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Aufbau des </a:t>
            </a:r>
            <a:r>
              <a:rPr lang="de-DE" dirty="0" err="1" smtClean="0"/>
              <a:t>Microservice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err="1" smtClean="0"/>
              <a:t>Microservice</a:t>
            </a:r>
            <a:r>
              <a:rPr lang="de-DE" dirty="0" smtClean="0"/>
              <a:t> Warenwirtschaft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6493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Vielen Dank für Eure Aufmerksamkeit!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Merle </a:t>
            </a:r>
            <a:r>
              <a:rPr lang="de-DE" dirty="0" err="1" smtClean="0"/>
              <a:t>Labusch</a:t>
            </a:r>
            <a:r>
              <a:rPr lang="de-DE" dirty="0" smtClean="0"/>
              <a:t>, Martin Müller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14528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BLAU_Titel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GRUEN_Titel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HELLGRUEN_Titel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GELB_Titel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RANGE_Titel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ROT_Titel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VIOLETT_Titel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DUNKELBLAU_Titel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_BLAU_Trennseiten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GRUEN_Trennseiten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_HELLGRUEN_Trennseiten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2_GELB_Trennseiten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2_ORANGE_Trennseiten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2_ROT_Trennseiten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2_VIOLETT_Trennseiten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2_DUNKELBLAU_Trennseiten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3 Text- und Bildfolien">
  <a:themeElements>
    <a:clrScheme name="HSB-PPT">
      <a:dk1>
        <a:srgbClr val="0A558C"/>
      </a:dk1>
      <a:lt1>
        <a:sysClr val="window" lastClr="FFFFFF"/>
      </a:lt1>
      <a:dk2>
        <a:srgbClr val="32B4C8"/>
      </a:dk2>
      <a:lt2>
        <a:srgbClr val="FFFFFF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23"/>
      </a:accent5>
      <a:accent6>
        <a:srgbClr val="7864A5"/>
      </a:accent6>
      <a:hlink>
        <a:srgbClr val="0A558C"/>
      </a:hlink>
      <a:folHlink>
        <a:srgbClr val="0A558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</Words>
  <Application>Microsoft Office PowerPoint</Application>
  <PresentationFormat>Bildschirmpräsentation (4:3)</PresentationFormat>
  <Paragraphs>48</Paragraphs>
  <Slides>6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17</vt:i4>
      </vt:variant>
      <vt:variant>
        <vt:lpstr>Folientitel</vt:lpstr>
      </vt:variant>
      <vt:variant>
        <vt:i4>6</vt:i4>
      </vt:variant>
    </vt:vector>
  </HeadingPairs>
  <TitlesOfParts>
    <vt:vector size="23" baseType="lpstr">
      <vt:lpstr>1_BLAU_Titel</vt:lpstr>
      <vt:lpstr>1_GRUEN_Titel</vt:lpstr>
      <vt:lpstr>1_HELLGRUEN_Titel</vt:lpstr>
      <vt:lpstr>1_GELB_Titel</vt:lpstr>
      <vt:lpstr>1_ORANGE_Titel</vt:lpstr>
      <vt:lpstr>1_ROT_Titel</vt:lpstr>
      <vt:lpstr>1_VIOLETT_Titel</vt:lpstr>
      <vt:lpstr>1_DUNKELBLAU_Titel</vt:lpstr>
      <vt:lpstr>2_BLAU_Trennseiten</vt:lpstr>
      <vt:lpstr>2_GRUEN_Trennseiten</vt:lpstr>
      <vt:lpstr>2_HELLGRUEN_Trennseiten</vt:lpstr>
      <vt:lpstr>2_GELB_Trennseiten</vt:lpstr>
      <vt:lpstr>2_ORANGE_Trennseiten</vt:lpstr>
      <vt:lpstr>2_ROT_Trennseiten</vt:lpstr>
      <vt:lpstr>2_VIOLETT_Trennseiten</vt:lpstr>
      <vt:lpstr>2_DUNKELBLAU_Trennseiten</vt:lpstr>
      <vt:lpstr>3 Text- und Bildfolien</vt:lpstr>
      <vt:lpstr>Microservice Warenwirtschaft</vt:lpstr>
      <vt:lpstr>Agenda</vt:lpstr>
      <vt:lpstr>Anforderungen</vt:lpstr>
      <vt:lpstr>Dokumentenstruktur</vt:lpstr>
      <vt:lpstr>Aufbau des Microservice</vt:lpstr>
      <vt:lpstr>Vielen Dank für Eure Aufmerksamkeit!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kleiner und bold GmbH</dc:creator>
  <cp:lastModifiedBy>Mela</cp:lastModifiedBy>
  <cp:revision>154</cp:revision>
  <dcterms:created xsi:type="dcterms:W3CDTF">2015-06-01T08:38:28Z</dcterms:created>
  <dcterms:modified xsi:type="dcterms:W3CDTF">2017-04-26T09:06:59Z</dcterms:modified>
</cp:coreProperties>
</file>